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8" r:id="rId3"/>
    <p:sldId id="274" r:id="rId4"/>
    <p:sldId id="295" r:id="rId5"/>
    <p:sldId id="296" r:id="rId6"/>
    <p:sldId id="297" r:id="rId7"/>
    <p:sldId id="298" r:id="rId8"/>
    <p:sldId id="272" r:id="rId9"/>
    <p:sldId id="293" r:id="rId10"/>
    <p:sldId id="275" r:id="rId11"/>
    <p:sldId id="276" r:id="rId12"/>
    <p:sldId id="294" r:id="rId13"/>
    <p:sldId id="277" r:id="rId14"/>
    <p:sldId id="278" r:id="rId15"/>
    <p:sldId id="280" r:id="rId16"/>
    <p:sldId id="299" r:id="rId17"/>
    <p:sldId id="291" r:id="rId18"/>
    <p:sldId id="292" r:id="rId19"/>
    <p:sldId id="290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4" autoAdjust="0"/>
    <p:restoredTop sz="94737" autoAdjust="0"/>
  </p:normalViewPr>
  <p:slideViewPr>
    <p:cSldViewPr>
      <p:cViewPr>
        <p:scale>
          <a:sx n="66" d="100"/>
          <a:sy n="66" d="100"/>
        </p:scale>
        <p:origin x="-2934" y="-10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EDB3-DA87-4EA2-9C7E-53ED6394A8B7}" type="datetimeFigureOut">
              <a:rPr lang="en-US" smtClean="0"/>
              <a:pPr/>
              <a:t>5/30/2014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2881C37-9F95-4C5E-9C69-629BB021793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EDB3-DA87-4EA2-9C7E-53ED6394A8B7}" type="datetimeFigureOut">
              <a:rPr lang="en-US" smtClean="0"/>
              <a:pPr/>
              <a:t>5/30/2014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1C37-9F95-4C5E-9C69-629BB02179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E2881C37-9F95-4C5E-9C69-629BB021793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EDB3-DA87-4EA2-9C7E-53ED6394A8B7}" type="datetimeFigureOut">
              <a:rPr lang="en-US" smtClean="0"/>
              <a:pPr/>
              <a:t>5/30/2014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EDB3-DA87-4EA2-9C7E-53ED6394A8B7}" type="datetimeFigureOut">
              <a:rPr lang="en-US" smtClean="0"/>
              <a:pPr/>
              <a:t>5/30/2014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E2881C37-9F95-4C5E-9C69-629BB021793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EDB3-DA87-4EA2-9C7E-53ED6394A8B7}" type="datetimeFigureOut">
              <a:rPr lang="en-US" smtClean="0"/>
              <a:pPr/>
              <a:t>5/30/2014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2881C37-9F95-4C5E-9C69-629BB021793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C380EDB3-DA87-4EA2-9C7E-53ED6394A8B7}" type="datetimeFigureOut">
              <a:rPr lang="en-US" smtClean="0"/>
              <a:pPr/>
              <a:t>5/30/2014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81C37-9F95-4C5E-9C69-629BB021793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EDB3-DA87-4EA2-9C7E-53ED6394A8B7}" type="datetimeFigureOut">
              <a:rPr lang="en-US" smtClean="0"/>
              <a:pPr/>
              <a:t>5/30/2014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E2881C37-9F95-4C5E-9C69-629BB021793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EDB3-DA87-4EA2-9C7E-53ED6394A8B7}" type="datetimeFigureOut">
              <a:rPr lang="en-US" smtClean="0"/>
              <a:pPr/>
              <a:t>5/30/2014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E2881C37-9F95-4C5E-9C69-629BB02179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EDB3-DA87-4EA2-9C7E-53ED6394A8B7}" type="datetimeFigureOut">
              <a:rPr lang="en-US" smtClean="0"/>
              <a:pPr/>
              <a:t>5/30/2014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881C37-9F95-4C5E-9C69-629BB021793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2881C37-9F95-4C5E-9C69-629BB021793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0EDB3-DA87-4EA2-9C7E-53ED6394A8B7}" type="datetimeFigureOut">
              <a:rPr lang="en-US" smtClean="0"/>
              <a:pPr/>
              <a:t>5/30/2014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E2881C37-9F95-4C5E-9C69-629BB021793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C380EDB3-DA87-4EA2-9C7E-53ED6394A8B7}" type="datetimeFigureOut">
              <a:rPr lang="en-US" smtClean="0"/>
              <a:pPr/>
              <a:t>5/30/2014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C380EDB3-DA87-4EA2-9C7E-53ED6394A8B7}" type="datetimeFigureOut">
              <a:rPr lang="en-US" smtClean="0"/>
              <a:pPr/>
              <a:t>5/30/2014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E2881C37-9F95-4C5E-9C69-629BB021793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jp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Basic 1 – Unit 2 a – Countries of the world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Countries and Nationalities</a:t>
            </a:r>
            <a:endParaRPr 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4235450" cy="2619952"/>
          </a:xfrm>
          <a:prstGeom prst="rect">
            <a:avLst/>
          </a:prstGeom>
        </p:spPr>
      </p:pic>
      <p:pic>
        <p:nvPicPr>
          <p:cNvPr id="6" name="Picture 5" descr="crowded-stree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059" y="724911"/>
            <a:ext cx="3529331" cy="29008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 Placeholder 4"/>
          <p:cNvSpPr txBox="1">
            <a:spLocks/>
          </p:cNvSpPr>
          <p:nvPr/>
        </p:nvSpPr>
        <p:spPr>
          <a:xfrm>
            <a:off x="4746625" y="84831"/>
            <a:ext cx="3886200" cy="640080"/>
          </a:xfrm>
          <a:prstGeom prst="rect">
            <a:avLst/>
          </a:prstGeom>
          <a:solidFill>
            <a:schemeClr val="accent2"/>
          </a:solidFill>
        </p:spPr>
        <p:txBody>
          <a:bodyPr vert="horz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Interesting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Content Placeholder 6" descr="tongo.jpg"/>
          <p:cNvPicPr>
            <a:picLocks noGrp="1" noChangeAspect="1"/>
          </p:cNvPicPr>
          <p:nvPr>
            <p:ph sz="quarter" idx="2"/>
          </p:nvPr>
        </p:nvPicPr>
        <p:blipFill>
          <a:blip r:embed="rId4"/>
          <a:stretch>
            <a:fillRect/>
          </a:stretch>
        </p:blipFill>
        <p:spPr>
          <a:xfrm>
            <a:off x="152400" y="914400"/>
            <a:ext cx="3661254" cy="243840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95" y="3810000"/>
            <a:ext cx="3251200" cy="2438400"/>
          </a:xfrm>
        </p:spPr>
      </p:pic>
      <p:sp>
        <p:nvSpPr>
          <p:cNvPr id="13" name="Text Placeholder 5"/>
          <p:cNvSpPr txBox="1">
            <a:spLocks/>
          </p:cNvSpPr>
          <p:nvPr/>
        </p:nvSpPr>
        <p:spPr>
          <a:xfrm>
            <a:off x="152400" y="228600"/>
            <a:ext cx="3886200" cy="640080"/>
          </a:xfrm>
          <a:prstGeom prst="rect">
            <a:avLst/>
          </a:prstGeom>
          <a:solidFill>
            <a:schemeClr val="accent4"/>
          </a:solidFill>
        </p:spPr>
        <p:txBody>
          <a:bodyPr vert="horz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FFFFFF"/>
                </a:solidFill>
              </a:rPr>
              <a:t>Boring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4648200" y="6063907"/>
            <a:ext cx="3886200" cy="640080"/>
          </a:xfrm>
          <a:prstGeom prst="rect">
            <a:avLst/>
          </a:prstGeom>
          <a:solidFill>
            <a:schemeClr val="accent2"/>
          </a:solidFill>
        </p:spPr>
        <p:txBody>
          <a:bodyPr vert="horz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6" descr="tongo.jpg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603191" y="1203007"/>
            <a:ext cx="4038600" cy="2927984"/>
          </a:xfrm>
        </p:spPr>
      </p:pic>
      <p:pic>
        <p:nvPicPr>
          <p:cNvPr id="9" name="Content Placeholder 6" descr="tongo.jpg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71844" y="3784886"/>
            <a:ext cx="896112" cy="1194816"/>
          </a:xfrm>
        </p:spPr>
      </p:pic>
      <p:sp>
        <p:nvSpPr>
          <p:cNvPr id="10" name="Text Placeholder 4"/>
          <p:cNvSpPr txBox="1">
            <a:spLocks/>
          </p:cNvSpPr>
          <p:nvPr/>
        </p:nvSpPr>
        <p:spPr>
          <a:xfrm>
            <a:off x="4953000" y="457200"/>
            <a:ext cx="3886200" cy="640080"/>
          </a:xfrm>
          <a:prstGeom prst="rect">
            <a:avLst/>
          </a:prstGeom>
          <a:solidFill>
            <a:schemeClr val="accent2"/>
          </a:solidFill>
        </p:spPr>
        <p:txBody>
          <a:bodyPr vert="horz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Modern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5"/>
          <p:cNvSpPr txBox="1">
            <a:spLocks/>
          </p:cNvSpPr>
          <p:nvPr/>
        </p:nvSpPr>
        <p:spPr>
          <a:xfrm>
            <a:off x="609600" y="457200"/>
            <a:ext cx="3886200" cy="640080"/>
          </a:xfrm>
          <a:prstGeom prst="rect">
            <a:avLst/>
          </a:prstGeom>
          <a:solidFill>
            <a:schemeClr val="accent4"/>
          </a:solidFill>
        </p:spPr>
        <p:txBody>
          <a:bodyPr vert="horz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FFFFFF"/>
                </a:solidFill>
              </a:rPr>
              <a:t>Old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6" name="Picture 15" descr="3911915467_5fcbcc8cd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57" y="4191000"/>
            <a:ext cx="3505200" cy="2628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00800" y="15240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Buildings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6553200" y="1905000"/>
            <a:ext cx="457200" cy="457200"/>
          </a:xfrm>
          <a:prstGeom prst="straightConnector1">
            <a:avLst/>
          </a:prstGeom>
          <a:ln w="38100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6200000" flipH="1">
            <a:off x="6438900" y="2476500"/>
            <a:ext cx="1905000" cy="762000"/>
          </a:xfrm>
          <a:prstGeom prst="straightConnector1">
            <a:avLst/>
          </a:prstGeom>
          <a:ln w="38100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6200000" flipH="1">
            <a:off x="6324600" y="2590800"/>
            <a:ext cx="1524000" cy="152400"/>
          </a:xfrm>
          <a:prstGeom prst="straightConnector1">
            <a:avLst/>
          </a:prstGeom>
          <a:ln w="38100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tongo.jpg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152400" y="1600200"/>
            <a:ext cx="4408885" cy="3824127"/>
          </a:xfrm>
        </p:spPr>
      </p:pic>
      <p:sp>
        <p:nvSpPr>
          <p:cNvPr id="11" name="Text Placeholder 5"/>
          <p:cNvSpPr txBox="1">
            <a:spLocks/>
          </p:cNvSpPr>
          <p:nvPr/>
        </p:nvSpPr>
        <p:spPr>
          <a:xfrm>
            <a:off x="381000" y="477710"/>
            <a:ext cx="3886200" cy="640080"/>
          </a:xfrm>
          <a:prstGeom prst="rect">
            <a:avLst/>
          </a:prstGeom>
          <a:solidFill>
            <a:schemeClr val="accent4"/>
          </a:solidFill>
        </p:spPr>
        <p:txBody>
          <a:bodyPr vert="horz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Clean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724400" y="457200"/>
            <a:ext cx="3886200" cy="640080"/>
          </a:xfrm>
          <a:prstGeom prst="rect">
            <a:avLst/>
          </a:prstGeom>
          <a:solidFill>
            <a:schemeClr val="accent4"/>
          </a:solidFill>
        </p:spPr>
        <p:txBody>
          <a:bodyPr vert="horz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FFFFFF"/>
                </a:solidFill>
              </a:rPr>
              <a:t>Dirty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122423171858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2630796"/>
            <a:ext cx="3505200" cy="4222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Content Placeholder 6" descr="ton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295400"/>
            <a:ext cx="2884885" cy="20944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 txBox="1">
            <a:spLocks/>
          </p:cNvSpPr>
          <p:nvPr/>
        </p:nvSpPr>
        <p:spPr>
          <a:xfrm>
            <a:off x="4953000" y="457200"/>
            <a:ext cx="3886200" cy="640080"/>
          </a:xfrm>
          <a:prstGeom prst="rect">
            <a:avLst/>
          </a:prstGeom>
          <a:solidFill>
            <a:schemeClr val="accent2"/>
          </a:solidFill>
        </p:spPr>
        <p:txBody>
          <a:bodyPr vert="horz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Crowded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crowded-stree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789" y="3499503"/>
            <a:ext cx="2820194" cy="3352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Content Placeholder 6" descr="tongo.jpg"/>
          <p:cNvPicPr>
            <a:picLocks noGrp="1" noChangeAspect="1"/>
          </p:cNvPicPr>
          <p:nvPr>
            <p:ph sz="quarter" idx="2"/>
          </p:nvPr>
        </p:nvPicPr>
        <p:blipFill>
          <a:blip r:embed="rId3"/>
          <a:stretch>
            <a:fillRect/>
          </a:stretch>
        </p:blipFill>
        <p:spPr>
          <a:xfrm>
            <a:off x="4762501" y="1219200"/>
            <a:ext cx="4267198" cy="3200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Content Placeholder 6" descr="tongo.jpg"/>
          <p:cNvPicPr>
            <a:picLocks noGrp="1" noChangeAspect="1"/>
          </p:cNvPicPr>
          <p:nvPr>
            <p:ph sz="quarter" idx="4"/>
          </p:nvPr>
        </p:nvPicPr>
        <p:blipFill>
          <a:blip r:embed="rId4" cstate="print"/>
          <a:stretch>
            <a:fillRect/>
          </a:stretch>
        </p:blipFill>
        <p:spPr>
          <a:xfrm>
            <a:off x="0" y="715437"/>
            <a:ext cx="4673600" cy="3505200"/>
          </a:xfrm>
        </p:spPr>
      </p:pic>
      <p:sp>
        <p:nvSpPr>
          <p:cNvPr id="14" name="Text Placeholder 4"/>
          <p:cNvSpPr txBox="1">
            <a:spLocks/>
          </p:cNvSpPr>
          <p:nvPr/>
        </p:nvSpPr>
        <p:spPr>
          <a:xfrm>
            <a:off x="533400" y="37601"/>
            <a:ext cx="3780574" cy="656472"/>
          </a:xfrm>
          <a:prstGeom prst="rect">
            <a:avLst/>
          </a:prstGeom>
          <a:solidFill>
            <a:schemeClr val="accent2"/>
          </a:solidFill>
        </p:spPr>
        <p:txBody>
          <a:bodyPr vert="horz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Deserted / empty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" y="3761885"/>
            <a:ext cx="4673600" cy="3090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tongo.jpg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0" y="1600200"/>
            <a:ext cx="4673602" cy="3505200"/>
          </a:xfrm>
        </p:spPr>
      </p:pic>
      <p:sp>
        <p:nvSpPr>
          <p:cNvPr id="11" name="Text Placeholder 5"/>
          <p:cNvSpPr txBox="1">
            <a:spLocks/>
          </p:cNvSpPr>
          <p:nvPr/>
        </p:nvSpPr>
        <p:spPr>
          <a:xfrm>
            <a:off x="609600" y="457200"/>
            <a:ext cx="3886200" cy="640080"/>
          </a:xfrm>
          <a:prstGeom prst="rect">
            <a:avLst/>
          </a:prstGeom>
          <a:solidFill>
            <a:schemeClr val="accent4"/>
          </a:solidFill>
        </p:spPr>
        <p:txBody>
          <a:bodyPr vert="horz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FFFFFF"/>
                </a:solidFill>
              </a:rPr>
              <a:t>Quiet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Content Placeholder 6" descr="ton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960" y="1600200"/>
            <a:ext cx="4342040" cy="3657600"/>
          </a:xfrm>
          <a:prstGeom prst="rect">
            <a:avLst/>
          </a:prstGeom>
        </p:spPr>
      </p:pic>
      <p:sp>
        <p:nvSpPr>
          <p:cNvPr id="12" name="Text Placeholder 5"/>
          <p:cNvSpPr txBox="1">
            <a:spLocks/>
          </p:cNvSpPr>
          <p:nvPr/>
        </p:nvSpPr>
        <p:spPr>
          <a:xfrm>
            <a:off x="4876800" y="457200"/>
            <a:ext cx="3886200" cy="640080"/>
          </a:xfrm>
          <a:prstGeom prst="rect">
            <a:avLst/>
          </a:prstGeom>
          <a:solidFill>
            <a:schemeClr val="accent4"/>
          </a:solidFill>
        </p:spPr>
        <p:txBody>
          <a:bodyPr vert="horz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Noisy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 txBox="1">
            <a:spLocks/>
          </p:cNvSpPr>
          <p:nvPr/>
        </p:nvSpPr>
        <p:spPr>
          <a:xfrm>
            <a:off x="4953000" y="457200"/>
            <a:ext cx="3886200" cy="640080"/>
          </a:xfrm>
          <a:prstGeom prst="rect">
            <a:avLst/>
          </a:prstGeom>
          <a:solidFill>
            <a:schemeClr val="accent2"/>
          </a:solidFill>
        </p:spPr>
        <p:txBody>
          <a:bodyPr vert="horz" rtlCol="0" anchor="ctr">
            <a:normAutofit fontScale="85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Inexpensive/Cheap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609600" y="457200"/>
            <a:ext cx="3886200" cy="640080"/>
          </a:xfrm>
          <a:prstGeom prst="rect">
            <a:avLst/>
          </a:prstGeom>
          <a:solidFill>
            <a:schemeClr val="accent4"/>
          </a:solidFill>
        </p:spPr>
        <p:txBody>
          <a:bodyPr vert="horz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Tx/>
              <a:buNone/>
              <a:tabLst/>
              <a:defRPr/>
            </a:pPr>
            <a:r>
              <a:rPr lang="en-US" sz="3200" b="1" dirty="0" smtClean="0">
                <a:solidFill>
                  <a:srgbClr val="FFFFFF"/>
                </a:solidFill>
              </a:rPr>
              <a:t>Expensive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26" y="1763629"/>
            <a:ext cx="3962400" cy="36691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798" y="2057400"/>
            <a:ext cx="3990355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35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orld-map.gif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14400" y="1600200"/>
            <a:ext cx="6863306" cy="4371147"/>
          </a:xfrm>
        </p:spPr>
      </p:pic>
      <p:sp>
        <p:nvSpPr>
          <p:cNvPr id="5" name="TextBox 4"/>
          <p:cNvSpPr txBox="1"/>
          <p:nvPr/>
        </p:nvSpPr>
        <p:spPr>
          <a:xfrm>
            <a:off x="1066800" y="457200"/>
            <a:ext cx="6934200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What is this?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6800" y="1066800"/>
            <a:ext cx="6934200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It is a postcard</a:t>
            </a:r>
          </a:p>
        </p:txBody>
      </p:sp>
      <p:sp>
        <p:nvSpPr>
          <p:cNvPr id="6" name="Right Arrow 5"/>
          <p:cNvSpPr/>
          <p:nvPr/>
        </p:nvSpPr>
        <p:spPr>
          <a:xfrm>
            <a:off x="228600" y="2667000"/>
            <a:ext cx="1371600" cy="533400"/>
          </a:xfrm>
          <a:prstGeom prst="rightArrow">
            <a:avLst>
              <a:gd name="adj1" fmla="val 55117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orld-map.gif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600200"/>
            <a:ext cx="4064000" cy="3048000"/>
          </a:xfrm>
        </p:spPr>
      </p:pic>
      <p:sp>
        <p:nvSpPr>
          <p:cNvPr id="5" name="TextBox 4"/>
          <p:cNvSpPr txBox="1"/>
          <p:nvPr/>
        </p:nvSpPr>
        <p:spPr>
          <a:xfrm>
            <a:off x="1066800" y="457200"/>
            <a:ext cx="6934200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Where is Chinatown in Lima?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6800" y="1066800"/>
            <a:ext cx="6934200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It is in Capon and </a:t>
            </a:r>
            <a:r>
              <a:rPr lang="en-US" sz="2000" b="1" dirty="0" err="1" smtClean="0">
                <a:solidFill>
                  <a:schemeClr val="accent1">
                    <a:lumMod val="50000"/>
                  </a:schemeClr>
                </a:solidFill>
              </a:rPr>
              <a:t>Paruro</a:t>
            </a:r>
            <a:r>
              <a:rPr lang="en-US" sz="2000" b="1" dirty="0" smtClean="0">
                <a:solidFill>
                  <a:schemeClr val="accent1">
                    <a:lumMod val="50000"/>
                  </a:schemeClr>
                </a:solidFill>
              </a:rPr>
              <a:t> Street</a:t>
            </a:r>
          </a:p>
        </p:txBody>
      </p:sp>
      <p:pic>
        <p:nvPicPr>
          <p:cNvPr id="7" name="Picture 6" descr="foto-de-calle-capon-lim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124200"/>
            <a:ext cx="3848100" cy="2886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ombay-Ice-Creamery-San-Francisco-Exterio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209800"/>
            <a:ext cx="2590800" cy="19431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 descr="Shops_474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362200"/>
            <a:ext cx="3533775" cy="29105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Content Placeholder 3" descr="world-map.gif"/>
          <p:cNvPicPr>
            <a:picLocks noGrp="1" noChangeAspect="1"/>
          </p:cNvPicPr>
          <p:nvPr>
            <p:ph sz="quarter" idx="1"/>
          </p:nvPr>
        </p:nvPicPr>
        <p:blipFill>
          <a:blip r:embed="rId4"/>
          <a:stretch>
            <a:fillRect/>
          </a:stretch>
        </p:blipFill>
        <p:spPr>
          <a:xfrm>
            <a:off x="6400800" y="228600"/>
            <a:ext cx="2525135" cy="31304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2209800" y="5410200"/>
            <a:ext cx="6934200" cy="123110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Describe San Francisco </a:t>
            </a:r>
          </a:p>
          <a:p>
            <a:r>
              <a:rPr lang="en-US" b="1" dirty="0" smtClean="0">
                <a:solidFill>
                  <a:srgbClr val="002060"/>
                </a:solidFill>
              </a:rPr>
              <a:t>San Francisco is a ____________ city. There are __________</a:t>
            </a:r>
          </a:p>
          <a:p>
            <a:r>
              <a:rPr lang="en-US" b="1" dirty="0" smtClean="0">
                <a:solidFill>
                  <a:srgbClr val="002060"/>
                </a:solidFill>
              </a:rPr>
              <a:t>There is a/an ___________. There are a lot of people from _______________. </a:t>
            </a:r>
          </a:p>
        </p:txBody>
      </p:sp>
      <p:pic>
        <p:nvPicPr>
          <p:cNvPr id="6" name="Picture 5" descr="2053568609_06cad6c9c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3276600"/>
            <a:ext cx="3276600" cy="2182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san-francisco-skylin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28600"/>
            <a:ext cx="5029200" cy="2076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457200" y="54864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Stores / shops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rot="5400000" flipH="1" flipV="1">
            <a:off x="1219200" y="5257800"/>
            <a:ext cx="381000" cy="228600"/>
          </a:xfrm>
          <a:prstGeom prst="straightConnector1">
            <a:avLst/>
          </a:prstGeom>
          <a:ln w="38100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86200" y="44958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Store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rot="5400000" flipH="1" flipV="1">
            <a:off x="4495800" y="4343400"/>
            <a:ext cx="381000" cy="228600"/>
          </a:xfrm>
          <a:prstGeom prst="straightConnector1">
            <a:avLst/>
          </a:prstGeom>
          <a:ln w="38100"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orld-map.gif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5800" y="1143000"/>
            <a:ext cx="7848600" cy="5133147"/>
          </a:xfrm>
        </p:spPr>
      </p:pic>
      <p:sp>
        <p:nvSpPr>
          <p:cNvPr id="5" name="TextBox 4"/>
          <p:cNvSpPr txBox="1"/>
          <p:nvPr/>
        </p:nvSpPr>
        <p:spPr>
          <a:xfrm>
            <a:off x="457200" y="152400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Where is Angelina Jolie?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609600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She is in Cuzco.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0" y="152400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Where is Angelina Jolie from?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95800" y="609600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She is from the U. S. </a:t>
            </a:r>
            <a:endParaRPr lang="en-US" sz="2000" dirty="0"/>
          </a:p>
        </p:txBody>
      </p:sp>
      <p:pic>
        <p:nvPicPr>
          <p:cNvPr id="3" name="Picture 2" descr="angelina-jolies-tattoo-uploaded-jose-m-ruiz-garrido-at-flick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3581400"/>
            <a:ext cx="2147886" cy="28638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orld-map.gif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85800" y="2018821"/>
            <a:ext cx="7391400" cy="4371147"/>
          </a:xfrm>
        </p:spPr>
      </p:pic>
      <p:sp>
        <p:nvSpPr>
          <p:cNvPr id="5" name="TextBox 4"/>
          <p:cNvSpPr txBox="1"/>
          <p:nvPr/>
        </p:nvSpPr>
        <p:spPr>
          <a:xfrm>
            <a:off x="914400" y="0"/>
            <a:ext cx="6934200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Where is Machu Picchu?</a:t>
            </a:r>
          </a:p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Machu Picchu is in Cuzco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4400" y="1187824"/>
            <a:ext cx="6934200" cy="83099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What is Machu Picchu like ?  (Description)</a:t>
            </a:r>
          </a:p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It is _____________ (use adjectives to describe)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7" t="7899" r="21270"/>
          <a:stretch/>
        </p:blipFill>
        <p:spPr bwMode="auto">
          <a:xfrm>
            <a:off x="1295399" y="181429"/>
            <a:ext cx="7054719" cy="6371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6938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8704826" cy="6324600"/>
          </a:xfrm>
        </p:spPr>
      </p:pic>
    </p:spTree>
    <p:extLst>
      <p:ext uri="{BB962C8B-B14F-4D97-AF65-F5344CB8AC3E}">
        <p14:creationId xmlns:p14="http://schemas.microsoft.com/office/powerpoint/2010/main" val="3465218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04800"/>
            <a:ext cx="6705600" cy="6324600"/>
          </a:xfrm>
        </p:spPr>
      </p:pic>
    </p:spTree>
    <p:extLst>
      <p:ext uri="{BB962C8B-B14F-4D97-AF65-F5344CB8AC3E}">
        <p14:creationId xmlns:p14="http://schemas.microsoft.com/office/powerpoint/2010/main" val="4284693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dirty="0" err="1" smtClean="0"/>
              <a:t>What</a:t>
            </a:r>
            <a:r>
              <a:rPr lang="es-PE" dirty="0" smtClean="0"/>
              <a:t> </a:t>
            </a:r>
            <a:r>
              <a:rPr lang="es-PE" dirty="0" err="1" smtClean="0"/>
              <a:t>is</a:t>
            </a:r>
            <a:r>
              <a:rPr lang="es-PE" dirty="0" smtClean="0"/>
              <a:t> </a:t>
            </a:r>
            <a:r>
              <a:rPr lang="es-PE" dirty="0" err="1" smtClean="0"/>
              <a:t>your</a:t>
            </a:r>
            <a:r>
              <a:rPr lang="es-PE" dirty="0" smtClean="0"/>
              <a:t> </a:t>
            </a:r>
            <a:r>
              <a:rPr lang="es-PE" dirty="0" err="1" smtClean="0"/>
              <a:t>city</a:t>
            </a:r>
            <a:r>
              <a:rPr lang="es-PE" dirty="0" smtClean="0"/>
              <a:t> </a:t>
            </a:r>
            <a:r>
              <a:rPr lang="es-PE" dirty="0" err="1" smtClean="0"/>
              <a:t>like</a:t>
            </a:r>
            <a:r>
              <a:rPr lang="es-PE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270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tongo.jpg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228600" y="1143000"/>
            <a:ext cx="4267200" cy="2834639"/>
          </a:xfrm>
        </p:spPr>
      </p:pic>
      <p:sp>
        <p:nvSpPr>
          <p:cNvPr id="11" name="Text Placeholder 5"/>
          <p:cNvSpPr txBox="1">
            <a:spLocks/>
          </p:cNvSpPr>
          <p:nvPr/>
        </p:nvSpPr>
        <p:spPr>
          <a:xfrm>
            <a:off x="609600" y="457200"/>
            <a:ext cx="3886200" cy="640080"/>
          </a:xfrm>
          <a:prstGeom prst="rect">
            <a:avLst/>
          </a:prstGeom>
          <a:solidFill>
            <a:schemeClr val="accent4"/>
          </a:solidFill>
        </p:spPr>
        <p:txBody>
          <a:bodyPr vert="horz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Beautiful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12" descr="austr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038600"/>
            <a:ext cx="3734512" cy="2800884"/>
          </a:xfrm>
          <a:prstGeom prst="rect">
            <a:avLst/>
          </a:prstGeom>
        </p:spPr>
      </p:pic>
      <p:pic>
        <p:nvPicPr>
          <p:cNvPr id="12" name="Content Placeholder 6" descr="ton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333" y="1600200"/>
            <a:ext cx="4563533" cy="3733800"/>
          </a:xfrm>
          <a:prstGeom prst="rect">
            <a:avLst/>
          </a:prstGeom>
        </p:spPr>
      </p:pic>
      <p:sp>
        <p:nvSpPr>
          <p:cNvPr id="15" name="Text Placeholder 4"/>
          <p:cNvSpPr txBox="1">
            <a:spLocks/>
          </p:cNvSpPr>
          <p:nvPr/>
        </p:nvSpPr>
        <p:spPr>
          <a:xfrm>
            <a:off x="4953000" y="457200"/>
            <a:ext cx="3886200" cy="640080"/>
          </a:xfrm>
          <a:prstGeom prst="rect">
            <a:avLst/>
          </a:prstGeom>
          <a:solidFill>
            <a:schemeClr val="accent2"/>
          </a:solidFill>
        </p:spPr>
        <p:txBody>
          <a:bodyPr vert="horz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Ugly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6" descr="tongo.jpg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1815020" y="3618706"/>
            <a:ext cx="1014984" cy="1524000"/>
          </a:xfrm>
        </p:spPr>
      </p:pic>
      <p:pic>
        <p:nvPicPr>
          <p:cNvPr id="12" name="Content Placeholder 6" descr="tongo.jpg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33400" y="1371600"/>
            <a:ext cx="4088129" cy="4419600"/>
          </a:xfrm>
        </p:spPr>
      </p:pic>
      <p:sp>
        <p:nvSpPr>
          <p:cNvPr id="10" name="Text Placeholder 4"/>
          <p:cNvSpPr txBox="1">
            <a:spLocks/>
          </p:cNvSpPr>
          <p:nvPr/>
        </p:nvSpPr>
        <p:spPr>
          <a:xfrm>
            <a:off x="4953000" y="457200"/>
            <a:ext cx="3886200" cy="640080"/>
          </a:xfrm>
          <a:prstGeom prst="rect">
            <a:avLst/>
          </a:prstGeom>
          <a:solidFill>
            <a:schemeClr val="accent2"/>
          </a:solidFill>
        </p:spPr>
        <p:txBody>
          <a:bodyPr vert="horz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Big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Text Placeholder 4"/>
          <p:cNvSpPr txBox="1">
            <a:spLocks/>
          </p:cNvSpPr>
          <p:nvPr/>
        </p:nvSpPr>
        <p:spPr>
          <a:xfrm>
            <a:off x="685800" y="457200"/>
            <a:ext cx="3886200" cy="640080"/>
          </a:xfrm>
          <a:prstGeom prst="rect">
            <a:avLst/>
          </a:prstGeom>
          <a:solidFill>
            <a:schemeClr val="accent2"/>
          </a:solidFill>
        </p:spPr>
        <p:txBody>
          <a:bodyPr vert="horz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Small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609600" y="4953000"/>
            <a:ext cx="990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210</TotalTime>
  <Words>142</Words>
  <Application>Microsoft Office PowerPoint</Application>
  <PresentationFormat>On-screen Show (4:3)</PresentationFormat>
  <Paragraphs>38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Civic</vt:lpstr>
      <vt:lpstr>Countries and Nationalities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your city like?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Berts-pc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Lychee</dc:creator>
  <cp:lastModifiedBy>Koshka</cp:lastModifiedBy>
  <cp:revision>41</cp:revision>
  <dcterms:created xsi:type="dcterms:W3CDTF">2010-05-12T17:58:59Z</dcterms:created>
  <dcterms:modified xsi:type="dcterms:W3CDTF">2014-05-31T03:49:44Z</dcterms:modified>
</cp:coreProperties>
</file>